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85" r:id="rId3"/>
    <p:sldId id="299" r:id="rId4"/>
    <p:sldId id="260" r:id="rId5"/>
    <p:sldId id="286" r:id="rId6"/>
    <p:sldId id="261" r:id="rId7"/>
    <p:sldId id="281" r:id="rId8"/>
    <p:sldId id="262" r:id="rId9"/>
    <p:sldId id="282" r:id="rId10"/>
    <p:sldId id="263" r:id="rId11"/>
    <p:sldId id="283" r:id="rId12"/>
    <p:sldId id="264" r:id="rId13"/>
    <p:sldId id="298" r:id="rId14"/>
    <p:sldId id="265" r:id="rId15"/>
    <p:sldId id="284" r:id="rId16"/>
    <p:sldId id="266" r:id="rId17"/>
    <p:sldId id="289" r:id="rId18"/>
    <p:sldId id="267" r:id="rId19"/>
    <p:sldId id="290" r:id="rId20"/>
    <p:sldId id="268" r:id="rId21"/>
    <p:sldId id="291" r:id="rId22"/>
    <p:sldId id="269" r:id="rId23"/>
    <p:sldId id="292" r:id="rId24"/>
    <p:sldId id="270" r:id="rId25"/>
    <p:sldId id="293" r:id="rId26"/>
    <p:sldId id="271" r:id="rId27"/>
    <p:sldId id="294" r:id="rId28"/>
    <p:sldId id="272" r:id="rId29"/>
    <p:sldId id="295" r:id="rId30"/>
    <p:sldId id="273" r:id="rId31"/>
    <p:sldId id="296" r:id="rId32"/>
    <p:sldId id="274" r:id="rId33"/>
    <p:sldId id="297" r:id="rId34"/>
    <p:sldId id="275" r:id="rId35"/>
    <p:sldId id="288" r:id="rId36"/>
    <p:sldId id="276" r:id="rId37"/>
    <p:sldId id="287" r:id="rId38"/>
    <p:sldId id="279" r:id="rId39"/>
    <p:sldId id="258" r:id="rId40"/>
    <p:sldId id="278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9229-9BEF-4A2C-9006-9C5790C4D9E5}" type="datetimeFigureOut">
              <a:rPr lang="ru-RU" smtClean="0"/>
              <a:pPr/>
              <a:t>06.05.2011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8D70-805E-4B48-AA1B-D13C67B22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9229-9BEF-4A2C-9006-9C5790C4D9E5}" type="datetimeFigureOut">
              <a:rPr lang="ru-RU" smtClean="0"/>
              <a:pPr/>
              <a:t>06.05.2011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8D70-805E-4B48-AA1B-D13C67B22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9229-9BEF-4A2C-9006-9C5790C4D9E5}" type="datetimeFigureOut">
              <a:rPr lang="ru-RU" smtClean="0"/>
              <a:pPr/>
              <a:t>06.05.2011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8D70-805E-4B48-AA1B-D13C67B22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9229-9BEF-4A2C-9006-9C5790C4D9E5}" type="datetimeFigureOut">
              <a:rPr lang="ru-RU" smtClean="0"/>
              <a:pPr/>
              <a:t>06.05.2011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8D70-805E-4B48-AA1B-D13C67B22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9229-9BEF-4A2C-9006-9C5790C4D9E5}" type="datetimeFigureOut">
              <a:rPr lang="ru-RU" smtClean="0"/>
              <a:pPr/>
              <a:t>06.05.2011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8D70-805E-4B48-AA1B-D13C67B22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9229-9BEF-4A2C-9006-9C5790C4D9E5}" type="datetimeFigureOut">
              <a:rPr lang="ru-RU" smtClean="0"/>
              <a:pPr/>
              <a:t>06.05.2011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8D70-805E-4B48-AA1B-D13C67B22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9229-9BEF-4A2C-9006-9C5790C4D9E5}" type="datetimeFigureOut">
              <a:rPr lang="ru-RU" smtClean="0"/>
              <a:pPr/>
              <a:t>06.05.2011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8D70-805E-4B48-AA1B-D13C67B22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9229-9BEF-4A2C-9006-9C5790C4D9E5}" type="datetimeFigureOut">
              <a:rPr lang="ru-RU" smtClean="0"/>
              <a:pPr/>
              <a:t>06.05.2011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8D70-805E-4B48-AA1B-D13C67B22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9229-9BEF-4A2C-9006-9C5790C4D9E5}" type="datetimeFigureOut">
              <a:rPr lang="ru-RU" smtClean="0"/>
              <a:pPr/>
              <a:t>06.05.2011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8D70-805E-4B48-AA1B-D13C67B22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9229-9BEF-4A2C-9006-9C5790C4D9E5}" type="datetimeFigureOut">
              <a:rPr lang="ru-RU" smtClean="0"/>
              <a:pPr/>
              <a:t>06.05.2011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8D70-805E-4B48-AA1B-D13C67B22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9229-9BEF-4A2C-9006-9C5790C4D9E5}" type="datetimeFigureOut">
              <a:rPr lang="ru-RU" smtClean="0"/>
              <a:pPr/>
              <a:t>06.05.2011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F6A8D70-805E-4B48-AA1B-D13C67B22DE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74E9229-9BEF-4A2C-9006-9C5790C4D9E5}" type="datetimeFigureOut">
              <a:rPr lang="ru-RU" smtClean="0"/>
              <a:pPr/>
              <a:t>06.05.2011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F6A8D70-805E-4B48-AA1B-D13C67B22DE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журавли саратов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642917"/>
            <a:ext cx="4643438" cy="6246777"/>
          </a:xfrm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i="1" dirty="0" smtClean="0"/>
              <a:t>Мне кажется порою, что солдаты,</a:t>
            </a:r>
            <a:endParaRPr lang="ru-RU" dirty="0" smtClean="0"/>
          </a:p>
          <a:p>
            <a:r>
              <a:rPr lang="ru-RU" b="1" i="1" dirty="0" smtClean="0"/>
              <a:t>С кровавых не пришедшие полей,</a:t>
            </a:r>
            <a:endParaRPr lang="ru-RU" dirty="0" smtClean="0"/>
          </a:p>
          <a:p>
            <a:r>
              <a:rPr lang="ru-RU" b="1" i="1" dirty="0" smtClean="0"/>
              <a:t>Не в землю эту полегли когда-то,</a:t>
            </a:r>
            <a:endParaRPr lang="ru-RU" dirty="0" smtClean="0"/>
          </a:p>
          <a:p>
            <a:r>
              <a:rPr lang="ru-RU" b="1" i="1" dirty="0" smtClean="0"/>
              <a:t>А превратились в белых журавлей.</a:t>
            </a:r>
            <a:endParaRPr lang="ru-RU" dirty="0" smtClean="0"/>
          </a:p>
          <a:p>
            <a:r>
              <a:rPr lang="ru-RU" b="1" i="1" dirty="0" smtClean="0"/>
              <a:t>Они до сей поры с времен тех дальних</a:t>
            </a:r>
            <a:endParaRPr lang="ru-RU" dirty="0" smtClean="0"/>
          </a:p>
          <a:p>
            <a:r>
              <a:rPr lang="ru-RU" b="1" i="1" dirty="0" smtClean="0"/>
              <a:t>Летят и подают нам голоса.</a:t>
            </a:r>
            <a:endParaRPr lang="ru-RU" dirty="0" smtClean="0"/>
          </a:p>
          <a:p>
            <a:r>
              <a:rPr lang="ru-RU" b="1" i="1" dirty="0" smtClean="0"/>
              <a:t>Не потому ль так часто и печально</a:t>
            </a:r>
            <a:endParaRPr lang="ru-RU" dirty="0" smtClean="0"/>
          </a:p>
          <a:p>
            <a:r>
              <a:rPr lang="ru-RU" b="1" i="1" dirty="0" smtClean="0"/>
              <a:t>Мы замолкаем, глядя в небеса?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5572140"/>
            <a:ext cx="378621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400" b="1" cap="none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Г. Саратов, Парк Победы</a:t>
            </a:r>
            <a:endParaRPr lang="ru-RU" sz="2400" b="1" cap="none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то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480" y="0"/>
            <a:ext cx="5202151" cy="6862997"/>
          </a:xfrm>
        </p:spPr>
      </p:pic>
      <p:sp>
        <p:nvSpPr>
          <p:cNvPr id="5" name="Прямоугольник 4"/>
          <p:cNvSpPr/>
          <p:nvPr/>
        </p:nvSpPr>
        <p:spPr>
          <a:xfrm>
            <a:off x="2215745" y="6072206"/>
            <a:ext cx="50708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С. Обода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pqscan0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063912" y="-1222086"/>
            <a:ext cx="7016174" cy="91440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то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7356" y="1"/>
            <a:ext cx="5074630" cy="6857999"/>
          </a:xfrm>
        </p:spPr>
      </p:pic>
      <p:sp>
        <p:nvSpPr>
          <p:cNvPr id="5" name="Прямоугольник 4"/>
          <p:cNvSpPr/>
          <p:nvPr/>
        </p:nvSpPr>
        <p:spPr>
          <a:xfrm>
            <a:off x="5000628" y="6143644"/>
            <a:ext cx="41433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С. Бухты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pqscan0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28894" y="-1157106"/>
            <a:ext cx="6886212" cy="914400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то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8135" y="0"/>
            <a:ext cx="4539803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215745" y="4813994"/>
            <a:ext cx="39002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Г. Смоленск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pqscan00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21082" y="-1164918"/>
            <a:ext cx="6901834" cy="91440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то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85969"/>
            <a:ext cx="9144000" cy="6067605"/>
          </a:xfrm>
        </p:spPr>
      </p:pic>
      <p:sp>
        <p:nvSpPr>
          <p:cNvPr id="5" name="Прямоугольник 4"/>
          <p:cNvSpPr/>
          <p:nvPr/>
        </p:nvSpPr>
        <p:spPr>
          <a:xfrm>
            <a:off x="2215744" y="5286388"/>
            <a:ext cx="52137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Г. Кисловодск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pqscan00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42998" y="-1142999"/>
            <a:ext cx="6858000" cy="91440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то19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0"/>
            <a:ext cx="6411629" cy="6924559"/>
          </a:xfrm>
        </p:spPr>
      </p:pic>
      <p:sp>
        <p:nvSpPr>
          <p:cNvPr id="5" name="Прямоугольник 4"/>
          <p:cNvSpPr/>
          <p:nvPr/>
        </p:nvSpPr>
        <p:spPr>
          <a:xfrm>
            <a:off x="2215745" y="5357825"/>
            <a:ext cx="499946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Каралезская</a:t>
            </a:r>
            <a:r>
              <a:rPr lang="ru-RU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долина, селение Красный Мак</a:t>
            </a:r>
            <a:endParaRPr lang="ru-RU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pqscan00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26387" y="-1159613"/>
            <a:ext cx="6891226" cy="91440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hpqscan0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193776" y="-1193774"/>
            <a:ext cx="6857999" cy="9245549"/>
          </a:xfrm>
        </p:spPr>
      </p:pic>
      <p:pic>
        <p:nvPicPr>
          <p:cNvPr id="5" name="Содержимое 3" descr="hpqscan002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1174588" y="-1111414"/>
            <a:ext cx="6794826" cy="9144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то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35058"/>
            <a:ext cx="7937642" cy="6822942"/>
          </a:xfrm>
        </p:spPr>
      </p:pic>
      <p:sp>
        <p:nvSpPr>
          <p:cNvPr id="5" name="Прямоугольник 4"/>
          <p:cNvSpPr/>
          <p:nvPr/>
        </p:nvSpPr>
        <p:spPr>
          <a:xfrm>
            <a:off x="2215745" y="0"/>
            <a:ext cx="542808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с. Ивантеевка Московская область</a:t>
            </a:r>
            <a:endParaRPr lang="ru-RU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pqscan0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69294" y="-1142626"/>
            <a:ext cx="6805408" cy="91440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то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12" y="17424"/>
            <a:ext cx="9123188" cy="6846670"/>
          </a:xfrm>
        </p:spPr>
      </p:pic>
      <p:sp>
        <p:nvSpPr>
          <p:cNvPr id="5" name="Прямоугольник 4"/>
          <p:cNvSpPr/>
          <p:nvPr/>
        </p:nvSpPr>
        <p:spPr>
          <a:xfrm>
            <a:off x="2215745" y="5121770"/>
            <a:ext cx="414220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Г. Видное Московская область</a:t>
            </a:r>
            <a:endParaRPr lang="ru-RU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pqscan0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126335" y="-1068762"/>
            <a:ext cx="6891328" cy="91440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то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042" y="-34151"/>
            <a:ext cx="5169113" cy="6892151"/>
          </a:xfrm>
        </p:spPr>
      </p:pic>
      <p:sp>
        <p:nvSpPr>
          <p:cNvPr id="5" name="Прямоугольник 4"/>
          <p:cNvSpPr/>
          <p:nvPr/>
        </p:nvSpPr>
        <p:spPr>
          <a:xfrm>
            <a:off x="2143109" y="5143512"/>
            <a:ext cx="371477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Г. Ишим Тюменская область</a:t>
            </a:r>
            <a:endParaRPr lang="ru-RU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pqscan000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5852" y="0"/>
            <a:ext cx="918985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то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66" y="0"/>
            <a:ext cx="5539483" cy="6880621"/>
          </a:xfrm>
        </p:spPr>
      </p:pic>
      <p:sp>
        <p:nvSpPr>
          <p:cNvPr id="5" name="Прямоугольник 4"/>
          <p:cNvSpPr/>
          <p:nvPr/>
        </p:nvSpPr>
        <p:spPr>
          <a:xfrm>
            <a:off x="1571604" y="5643578"/>
            <a:ext cx="59293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Г. Еманжелинск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pqscan0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76156" y="-1109844"/>
            <a:ext cx="6791688" cy="914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то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480" y="0"/>
            <a:ext cx="5218672" cy="6848651"/>
          </a:xfrm>
        </p:spPr>
      </p:pic>
      <p:sp>
        <p:nvSpPr>
          <p:cNvPr id="5" name="Прямоугольник 4"/>
          <p:cNvSpPr/>
          <p:nvPr/>
        </p:nvSpPr>
        <p:spPr>
          <a:xfrm>
            <a:off x="1000101" y="5715016"/>
            <a:ext cx="621510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С. Гуниб, Дагестан</a:t>
            </a:r>
            <a:endParaRPr lang="ru-RU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pqscan00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64175" y="-1121825"/>
            <a:ext cx="6815648" cy="91440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Великая Отечественная война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4400" b="1" dirty="0" smtClean="0"/>
              <a:t>22 </a:t>
            </a:r>
            <a:r>
              <a:rPr lang="ru-RU" sz="4400" b="1" dirty="0" smtClean="0"/>
              <a:t>июня 1941 г. – 9 мая 1945 г.</a:t>
            </a:r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1418 </a:t>
            </a:r>
            <a:r>
              <a:rPr lang="ru-RU" b="1" dirty="0" smtClean="0"/>
              <a:t>дней и ночей полыхали бои. </a:t>
            </a:r>
          </a:p>
          <a:p>
            <a:pPr algn="ctr"/>
            <a:r>
              <a:rPr lang="ru-RU" b="1" dirty="0" smtClean="0"/>
              <a:t>1418 дней и ночей наш народ вёл освободительную войну. </a:t>
            </a:r>
          </a:p>
          <a:p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то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4588" y="0"/>
            <a:ext cx="5143499" cy="6857999"/>
          </a:xfrm>
        </p:spPr>
      </p:pic>
      <p:sp>
        <p:nvSpPr>
          <p:cNvPr id="5" name="Прямоугольник 4"/>
          <p:cNvSpPr/>
          <p:nvPr/>
        </p:nvSpPr>
        <p:spPr>
          <a:xfrm>
            <a:off x="1357291" y="5786454"/>
            <a:ext cx="492922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Белые журавли </a:t>
            </a:r>
            <a:r>
              <a:rPr lang="ru-RU" sz="28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казахстанцев-акмолинцев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pqscan0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32848" y="-1153152"/>
            <a:ext cx="6878304" cy="914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то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7000" y="785794"/>
            <a:ext cx="9172106" cy="6099451"/>
          </a:xfrm>
        </p:spPr>
      </p:pic>
      <p:sp>
        <p:nvSpPr>
          <p:cNvPr id="5" name="Прямоугольник 4"/>
          <p:cNvSpPr/>
          <p:nvPr/>
        </p:nvSpPr>
        <p:spPr>
          <a:xfrm>
            <a:off x="428596" y="5715016"/>
            <a:ext cx="91853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Г. Ташкент, Узбекистан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pqscan00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31451" y="-1154549"/>
            <a:ext cx="6881096" cy="91440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то1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656" y="-778"/>
            <a:ext cx="9215656" cy="6920120"/>
          </a:xfrm>
        </p:spPr>
      </p:pic>
      <p:sp>
        <p:nvSpPr>
          <p:cNvPr id="5" name="Прямоугольник 4"/>
          <p:cNvSpPr/>
          <p:nvPr/>
        </p:nvSpPr>
        <p:spPr>
          <a:xfrm>
            <a:off x="1" y="6143644"/>
            <a:ext cx="92361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Г.Чирчик, Узбекистан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pqscan0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55111" y="-1155112"/>
            <a:ext cx="6833776" cy="91440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то1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5395" y="0"/>
            <a:ext cx="4361688" cy="6857999"/>
          </a:xfrm>
        </p:spPr>
      </p:pic>
      <p:sp>
        <p:nvSpPr>
          <p:cNvPr id="5" name="Прямоугольник 4"/>
          <p:cNvSpPr/>
          <p:nvPr/>
        </p:nvSpPr>
        <p:spPr>
          <a:xfrm>
            <a:off x="2215745" y="5857891"/>
            <a:ext cx="449939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Крым. Памятник жертвам депортации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pqscan0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22043" y="-1207772"/>
            <a:ext cx="6943729" cy="91878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то2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4588" y="0"/>
            <a:ext cx="5169113" cy="68921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атто\Мои документы\пр белые журавли\фото для пр\665_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319" y="0"/>
            <a:ext cx="911968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то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142984"/>
            <a:ext cx="4571549" cy="5500726"/>
          </a:xfrm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Журавли не имеют национальности – они символизируют память обо всех погибших на полях сражений. Не случайно в разных уголках бывшего Советского Союза воздвигнуто 24 памятника белым журавлям. Это говорит о том, что всех нас объединяет память, общая история, общее родство.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214290"/>
            <a:ext cx="892971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Северная Осетия, с. Дзуарикау</a:t>
            </a:r>
            <a:endParaRPr lang="ru-RU" sz="36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то2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263062" cy="68623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pqscan0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43000" y="-1143001"/>
            <a:ext cx="6858000" cy="9144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то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17245"/>
            <a:ext cx="9144000" cy="6140755"/>
          </a:xfrm>
        </p:spPr>
      </p:pic>
      <p:sp>
        <p:nvSpPr>
          <p:cNvPr id="5" name="Прямоугольник 4"/>
          <p:cNvSpPr/>
          <p:nvPr/>
        </p:nvSpPr>
        <p:spPr>
          <a:xfrm>
            <a:off x="1071538" y="6072206"/>
            <a:ext cx="65008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г. Санкт-Петербург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pqscan0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то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4210" y="285729"/>
            <a:ext cx="4696616" cy="6523078"/>
          </a:xfrm>
        </p:spPr>
      </p:pic>
      <p:sp>
        <p:nvSpPr>
          <p:cNvPr id="5" name="Прямоугольник 4"/>
          <p:cNvSpPr/>
          <p:nvPr/>
        </p:nvSpPr>
        <p:spPr>
          <a:xfrm rot="10800000" flipV="1">
            <a:off x="2071666" y="6005556"/>
            <a:ext cx="54292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Г. Махачкала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F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pqscan0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479260" y="-1092151"/>
            <a:ext cx="6185480" cy="9144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68</TotalTime>
  <Words>207</Words>
  <Application>Microsoft Office PowerPoint</Application>
  <PresentationFormat>Экран (4:3)</PresentationFormat>
  <Paragraphs>32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Поток</vt:lpstr>
      <vt:lpstr>Слайд 1</vt:lpstr>
      <vt:lpstr>Слайд 2</vt:lpstr>
      <vt:lpstr>Великая Отечественная война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Праздник  Белых журавлей</dc:title>
  <dc:creator>Your User Name</dc:creator>
  <cp:lastModifiedBy>Your User Name</cp:lastModifiedBy>
  <cp:revision>9</cp:revision>
  <dcterms:created xsi:type="dcterms:W3CDTF">2010-10-20T17:10:55Z</dcterms:created>
  <dcterms:modified xsi:type="dcterms:W3CDTF">2011-05-06T19:52:33Z</dcterms:modified>
</cp:coreProperties>
</file>